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ED82C-4FDD-DBEB-37C7-40B622BAC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E60B06-7113-B4A4-BC51-9A92DECA4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F212EB-6DA8-1D83-62CF-BF9C50DC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CB3EEA-31B7-BFF8-5DDC-F4AB02CC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47C0DA-DDB7-5BE6-FF7E-3B36342E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47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6EA15-79A6-0B30-FA63-862EE39F8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CF010C-BE82-1192-961F-7B1193DDA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09EEF6-741A-6474-E542-582BEE739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C5E4B1-3E22-85E6-B258-ED95C6C3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2D17F3-8EAC-7169-DEA8-2530B1EC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300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E11F2B-D86F-C0BF-B399-72F3F6400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8877AF-E4AA-1F1A-846D-4623BB4D1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934BD3-E0B1-EB6B-967E-26A29B92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9151FD-522D-FC61-2867-05ACF7D4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690208-4717-29B0-3C7C-C10FEDEAC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03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8B86A-E9BC-9D28-D151-BE5AFDB89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7E9919-3DAC-1A90-EC99-FF950C41F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31BDDF-F503-FF68-651E-85196249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890162-FDED-B011-F1E7-758EDE75D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B01922-E2A2-7704-1D84-91E09B0FA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96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5CC42-5940-9AD9-64A8-49D30C2B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2BE8F5-176A-C7AD-A6AD-7B4AB4F74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63B0C0-5F43-E34E-8D9C-6BB5254F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D7F9DD-A073-FA35-309D-91E1A6AF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84F834-1C64-A569-AF79-229F5707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69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01D5C-1579-D86C-5DD5-0BFA8C2B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F04E14-8DBF-99F6-66E7-BE2D8A845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5BC3D71-A438-38D9-33CF-5F0DC1CB1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44D993-0EFE-B822-70CF-0FFC591C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D7B5F9-D82A-D3B6-5B06-E1CDF7D7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42B17FB-3A50-D775-2C44-6C832E87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08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EC074-D1F7-94B5-CDB6-E400262F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383C2E-E7EB-27A0-01DC-9780B874C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9074932-46A6-F954-BA2B-47A67B152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817B951-CE07-A9AC-51B2-26ED5FC9A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B8ECAF-C2CB-C9F8-3025-32C9A3C90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6E802B2-F369-E105-2030-46E8FD65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E5AA8A7-01C0-C385-AA33-EB2D4E72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464CA0-16B0-FA45-80F2-B6DA6AB2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64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C81F8-5E90-D9DF-B1FC-3AA48C76B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0A0DB07-DE20-E5C3-9ACE-22FB373C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AD6580-C857-D6B2-4692-93416FA2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35B319A-92D7-26C1-C196-7C3AB8A94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54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F5942E5-899B-A6DE-4D81-2E5E9ECD9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06E6407-FD8D-FBD3-8BD4-62795F05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0C2754-E757-48E5-1C5D-90B9C1C6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82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A31D4-3AC8-35AA-F04B-C3230BDD3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11847-BE0F-3552-6038-3F31B91EA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B3BEA4-7BC2-FE22-A4BE-7642686F3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E1E4F1-CA80-919C-50BF-72598A5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7A0AFC-CE17-0348-96B7-2D18C2AC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B982CE-CFD0-9A36-8763-7F33477F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98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5B413-2676-74DD-EA57-9372419BC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49E9C2A-043C-3D3D-9942-8A3B40265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34B27C-5484-779D-AD15-E4732C919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1EA2CE-E930-80D4-0192-2D8CF142E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28C869-D6F7-F95B-2F8D-ADE44E82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DD1244-8460-4796-2470-D1E6E5F01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8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88A0592-1E59-0586-D399-775FA1B9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FABBBD-933E-BE48-8F11-DAA962AD2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B7DD6D-AA94-0AA5-158E-3055BF8A6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1460EA-9E72-4F47-B373-82BF841BA5A1}" type="datetimeFigureOut">
              <a:rPr lang="pt-BR" smtClean="0"/>
              <a:t>07/06/2024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B7B058-995D-AA5D-8EF6-25A620AD2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B4DD7B-D7D8-D9D9-B935-6C08CA9DF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974BD2-6204-4C27-8B9A-F053888F41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17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inyurl.com/TRILHA240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9D823-B832-ABA9-11B9-C0A287F5E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98807"/>
            <a:ext cx="9144000" cy="2387600"/>
          </a:xfrm>
        </p:spPr>
        <p:txBody>
          <a:bodyPr/>
          <a:lstStyle/>
          <a:p>
            <a:r>
              <a:rPr lang="pt-BR" b="1" dirty="0"/>
              <a:t>Registre sua Presença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E3FB3C-19CF-3CF5-C7C4-90845E4CD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0610" y="4291355"/>
            <a:ext cx="9144000" cy="1655762"/>
          </a:xfrm>
        </p:spPr>
        <p:txBody>
          <a:bodyPr>
            <a:normAutofit/>
          </a:bodyPr>
          <a:lstStyle/>
          <a:p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Google Sans"/>
                <a:hlinkClick r:id="rId2"/>
              </a:rPr>
              <a:t>https://tinyurl.com/TRILHA2401</a:t>
            </a:r>
            <a:endParaRPr lang="pt-BR" sz="4400" b="1" i="0" u="none" strike="noStrike" dirty="0">
              <a:solidFill>
                <a:srgbClr val="000000"/>
              </a:solidFill>
              <a:effectLst/>
              <a:latin typeface="Google Sans"/>
            </a:endParaRPr>
          </a:p>
        </p:txBody>
      </p:sp>
      <p:pic>
        <p:nvPicPr>
          <p:cNvPr id="5" name="Imagem 4" descr="Código QR&#10;&#10;Descrição gerada automaticamente">
            <a:extLst>
              <a:ext uri="{FF2B5EF4-FFF2-40B4-BE49-F238E27FC236}">
                <a16:creationId xmlns:a16="http://schemas.microsoft.com/office/drawing/2014/main" id="{4C52AE74-2660-C7B6-7315-7607503EC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44" y="1585189"/>
            <a:ext cx="1962912" cy="196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24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Google Sans</vt:lpstr>
      <vt:lpstr>Tema do Office</vt:lpstr>
      <vt:lpstr>Registre sua Presença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Registre sua Presença</dc:title>
  <dc:creator>Alexandre Fagiani de Oliveira</dc:creator>
  <cp:lastModifiedBy>Alexandre Fagiani de Oliveira</cp:lastModifiedBy>
  <cp:revision>4</cp:revision>
  <dcterms:created xsi:type="dcterms:W3CDTF">2024-05-29T19:17:50Z</dcterms:created>
  <dcterms:modified xsi:type="dcterms:W3CDTF">2024-06-07T20:00:10Z</dcterms:modified>
</cp:coreProperties>
</file>